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39" r:id="rId50"/>
    <p:sldId id="341" r:id="rId51"/>
    <p:sldId id="306" r:id="rId52"/>
    <p:sldId id="307" r:id="rId53"/>
    <p:sldId id="313" r:id="rId54"/>
    <p:sldId id="342" r:id="rId55"/>
    <p:sldId id="314" r:id="rId56"/>
    <p:sldId id="315" r:id="rId57"/>
    <p:sldId id="316" r:id="rId58"/>
    <p:sldId id="308" r:id="rId59"/>
    <p:sldId id="309" r:id="rId60"/>
    <p:sldId id="310" r:id="rId61"/>
    <p:sldId id="337" r:id="rId62"/>
    <p:sldId id="312" r:id="rId63"/>
    <p:sldId id="338" r:id="rId64"/>
    <p:sldId id="303" r:id="rId65"/>
    <p:sldId id="304" r:id="rId66"/>
    <p:sldId id="305" r:id="rId67"/>
    <p:sldId id="317" r:id="rId68"/>
    <p:sldId id="319" r:id="rId69"/>
    <p:sldId id="318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88"/>
      <p:bold r:id="rId89"/>
      <p:italic r:id="rId90"/>
      <p:bold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24"/>
    <p:restoredTop sz="94762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958274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536128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958274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994586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3166777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621403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621403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621403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692254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5061586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EC128CE5-CDB1-8A59-7F69-536EB92C766A}"/>
              </a:ext>
            </a:extLst>
          </p:cNvPr>
          <p:cNvSpPr/>
          <p:nvPr/>
        </p:nvSpPr>
        <p:spPr>
          <a:xfrm>
            <a:off x="6140667" y="4016154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5" name="Left Bracket 4">
            <a:extLst>
              <a:ext uri="{FF2B5EF4-FFF2-40B4-BE49-F238E27FC236}">
                <a16:creationId xmlns:a16="http://schemas.microsoft.com/office/drawing/2014/main" id="{CFC162DB-B963-83E6-3369-62BB60A6AB75}"/>
              </a:ext>
            </a:extLst>
          </p:cNvPr>
          <p:cNvSpPr/>
          <p:nvPr/>
        </p:nvSpPr>
        <p:spPr>
          <a:xfrm>
            <a:off x="6072170" y="4016154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ight Bracket 5">
            <a:extLst>
              <a:ext uri="{FF2B5EF4-FFF2-40B4-BE49-F238E27FC236}">
                <a16:creationId xmlns:a16="http://schemas.microsoft.com/office/drawing/2014/main" id="{3DBD6777-AFD8-F731-A017-83D8043B1F6F}"/>
              </a:ext>
            </a:extLst>
          </p:cNvPr>
          <p:cNvSpPr/>
          <p:nvPr/>
        </p:nvSpPr>
        <p:spPr>
          <a:xfrm>
            <a:off x="7399877" y="4016154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[] 	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3" y="2357048"/>
            <a:ext cx="8037300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1058</TotalTime>
  <Words>4560</Words>
  <Application>Microsoft Macintosh PowerPoint</Application>
  <PresentationFormat>On-screen Show (16:10)</PresentationFormat>
  <Paragraphs>703</Paragraphs>
  <Slides>85</Slides>
  <Notes>83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Verdana</vt:lpstr>
      <vt:lpstr>Courier New</vt:lpstr>
      <vt:lpstr>Arimo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Se todos os 3 testes forem positivos</vt:lpstr>
      <vt:lpstr>Alternativa para organizar o teste de borda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Exemplos</vt:lpstr>
      <vt:lpstr>Projeto 1 : Primeira Parte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13</cp:revision>
  <dcterms:modified xsi:type="dcterms:W3CDTF">2023-02-09T17:33:40Z</dcterms:modified>
</cp:coreProperties>
</file>